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Lst>
  <p:sldSz cx="12192000" cy="6858000"/>
  <p:notesSz cx="6858000" cy="9144000"/>
  <p:defaultTextStyle>
    <a:defPPr>
      <a:defRPr lang="en-E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764"/>
    <p:restoredTop sz="94316"/>
  </p:normalViewPr>
  <p:slideViewPr>
    <p:cSldViewPr snapToGrid="0" snapToObjects="1">
      <p:cViewPr varScale="1">
        <p:scale>
          <a:sx n="75" d="100"/>
          <a:sy n="75" d="100"/>
        </p:scale>
        <p:origin x="16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48DF8-380D-5B4F-BF41-F00DA5A0BCF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EG"/>
          </a:p>
        </p:txBody>
      </p:sp>
      <p:sp>
        <p:nvSpPr>
          <p:cNvPr id="3" name="Subtitle 2">
            <a:extLst>
              <a:ext uri="{FF2B5EF4-FFF2-40B4-BE49-F238E27FC236}">
                <a16:creationId xmlns:a16="http://schemas.microsoft.com/office/drawing/2014/main" id="{C5FD2ABC-EA37-7C4C-BE2D-B39877C0A3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EG"/>
          </a:p>
        </p:txBody>
      </p:sp>
      <p:sp>
        <p:nvSpPr>
          <p:cNvPr id="4" name="Date Placeholder 3">
            <a:extLst>
              <a:ext uri="{FF2B5EF4-FFF2-40B4-BE49-F238E27FC236}">
                <a16:creationId xmlns:a16="http://schemas.microsoft.com/office/drawing/2014/main" id="{41DB6B83-82A7-7E40-B296-43827F2DDA54}"/>
              </a:ext>
            </a:extLst>
          </p:cNvPr>
          <p:cNvSpPr>
            <a:spLocks noGrp="1"/>
          </p:cNvSpPr>
          <p:nvPr>
            <p:ph type="dt" sz="half" idx="10"/>
          </p:nvPr>
        </p:nvSpPr>
        <p:spPr/>
        <p:txBody>
          <a:bodyPr/>
          <a:lstStyle/>
          <a:p>
            <a:fld id="{FD13437E-03A2-FB4E-A9B1-12327CAC8A4C}" type="datetimeFigureOut">
              <a:rPr lang="en-EG" smtClean="0"/>
              <a:t>4/6/20</a:t>
            </a:fld>
            <a:endParaRPr lang="en-EG"/>
          </a:p>
        </p:txBody>
      </p:sp>
      <p:sp>
        <p:nvSpPr>
          <p:cNvPr id="5" name="Footer Placeholder 4">
            <a:extLst>
              <a:ext uri="{FF2B5EF4-FFF2-40B4-BE49-F238E27FC236}">
                <a16:creationId xmlns:a16="http://schemas.microsoft.com/office/drawing/2014/main" id="{DBA76641-8A1F-9343-8A41-CFD9373888FD}"/>
              </a:ext>
            </a:extLst>
          </p:cNvPr>
          <p:cNvSpPr>
            <a:spLocks noGrp="1"/>
          </p:cNvSpPr>
          <p:nvPr>
            <p:ph type="ftr" sz="quarter" idx="11"/>
          </p:nvPr>
        </p:nvSpPr>
        <p:spPr/>
        <p:txBody>
          <a:bodyPr/>
          <a:lstStyle/>
          <a:p>
            <a:endParaRPr lang="en-EG"/>
          </a:p>
        </p:txBody>
      </p:sp>
      <p:sp>
        <p:nvSpPr>
          <p:cNvPr id="6" name="Slide Number Placeholder 5">
            <a:extLst>
              <a:ext uri="{FF2B5EF4-FFF2-40B4-BE49-F238E27FC236}">
                <a16:creationId xmlns:a16="http://schemas.microsoft.com/office/drawing/2014/main" id="{1D5A4EB0-DC33-4F4A-BEBE-17B6578F32B5}"/>
              </a:ext>
            </a:extLst>
          </p:cNvPr>
          <p:cNvSpPr>
            <a:spLocks noGrp="1"/>
          </p:cNvSpPr>
          <p:nvPr>
            <p:ph type="sldNum" sz="quarter" idx="12"/>
          </p:nvPr>
        </p:nvSpPr>
        <p:spPr/>
        <p:txBody>
          <a:bodyPr/>
          <a:lstStyle/>
          <a:p>
            <a:fld id="{B81C1AE5-A96C-F149-AD62-B0E9DBF5A934}" type="slidenum">
              <a:rPr lang="en-EG" smtClean="0"/>
              <a:t>‹#›</a:t>
            </a:fld>
            <a:endParaRPr lang="en-EG"/>
          </a:p>
        </p:txBody>
      </p:sp>
    </p:spTree>
    <p:extLst>
      <p:ext uri="{BB962C8B-B14F-4D97-AF65-F5344CB8AC3E}">
        <p14:creationId xmlns:p14="http://schemas.microsoft.com/office/powerpoint/2010/main" val="854642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F07A0-DEDE-8944-A315-24BAA12D4E77}"/>
              </a:ext>
            </a:extLst>
          </p:cNvPr>
          <p:cNvSpPr>
            <a:spLocks noGrp="1"/>
          </p:cNvSpPr>
          <p:nvPr>
            <p:ph type="title"/>
          </p:nvPr>
        </p:nvSpPr>
        <p:spPr/>
        <p:txBody>
          <a:bodyPr/>
          <a:lstStyle/>
          <a:p>
            <a:r>
              <a:rPr lang="en-GB"/>
              <a:t>Click to edit Master title style</a:t>
            </a:r>
            <a:endParaRPr lang="en-EG"/>
          </a:p>
        </p:txBody>
      </p:sp>
      <p:sp>
        <p:nvSpPr>
          <p:cNvPr id="3" name="Vertical Text Placeholder 2">
            <a:extLst>
              <a:ext uri="{FF2B5EF4-FFF2-40B4-BE49-F238E27FC236}">
                <a16:creationId xmlns:a16="http://schemas.microsoft.com/office/drawing/2014/main" id="{D6347D2E-1F7A-4E40-8414-62F4DBC17CD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4" name="Date Placeholder 3">
            <a:extLst>
              <a:ext uri="{FF2B5EF4-FFF2-40B4-BE49-F238E27FC236}">
                <a16:creationId xmlns:a16="http://schemas.microsoft.com/office/drawing/2014/main" id="{E7BEC9A0-9667-4541-AEA0-A766B6D5D935}"/>
              </a:ext>
            </a:extLst>
          </p:cNvPr>
          <p:cNvSpPr>
            <a:spLocks noGrp="1"/>
          </p:cNvSpPr>
          <p:nvPr>
            <p:ph type="dt" sz="half" idx="10"/>
          </p:nvPr>
        </p:nvSpPr>
        <p:spPr/>
        <p:txBody>
          <a:bodyPr/>
          <a:lstStyle/>
          <a:p>
            <a:fld id="{FD13437E-03A2-FB4E-A9B1-12327CAC8A4C}" type="datetimeFigureOut">
              <a:rPr lang="en-EG" smtClean="0"/>
              <a:t>4/6/20</a:t>
            </a:fld>
            <a:endParaRPr lang="en-EG"/>
          </a:p>
        </p:txBody>
      </p:sp>
      <p:sp>
        <p:nvSpPr>
          <p:cNvPr id="5" name="Footer Placeholder 4">
            <a:extLst>
              <a:ext uri="{FF2B5EF4-FFF2-40B4-BE49-F238E27FC236}">
                <a16:creationId xmlns:a16="http://schemas.microsoft.com/office/drawing/2014/main" id="{27F2E763-C3A1-2240-AE6C-66B07CCC6E5E}"/>
              </a:ext>
            </a:extLst>
          </p:cNvPr>
          <p:cNvSpPr>
            <a:spLocks noGrp="1"/>
          </p:cNvSpPr>
          <p:nvPr>
            <p:ph type="ftr" sz="quarter" idx="11"/>
          </p:nvPr>
        </p:nvSpPr>
        <p:spPr/>
        <p:txBody>
          <a:bodyPr/>
          <a:lstStyle/>
          <a:p>
            <a:endParaRPr lang="en-EG"/>
          </a:p>
        </p:txBody>
      </p:sp>
      <p:sp>
        <p:nvSpPr>
          <p:cNvPr id="6" name="Slide Number Placeholder 5">
            <a:extLst>
              <a:ext uri="{FF2B5EF4-FFF2-40B4-BE49-F238E27FC236}">
                <a16:creationId xmlns:a16="http://schemas.microsoft.com/office/drawing/2014/main" id="{01804E39-9915-7D46-9587-36DB0064DBFF}"/>
              </a:ext>
            </a:extLst>
          </p:cNvPr>
          <p:cNvSpPr>
            <a:spLocks noGrp="1"/>
          </p:cNvSpPr>
          <p:nvPr>
            <p:ph type="sldNum" sz="quarter" idx="12"/>
          </p:nvPr>
        </p:nvSpPr>
        <p:spPr/>
        <p:txBody>
          <a:bodyPr/>
          <a:lstStyle/>
          <a:p>
            <a:fld id="{B81C1AE5-A96C-F149-AD62-B0E9DBF5A934}" type="slidenum">
              <a:rPr lang="en-EG" smtClean="0"/>
              <a:t>‹#›</a:t>
            </a:fld>
            <a:endParaRPr lang="en-EG"/>
          </a:p>
        </p:txBody>
      </p:sp>
    </p:spTree>
    <p:extLst>
      <p:ext uri="{BB962C8B-B14F-4D97-AF65-F5344CB8AC3E}">
        <p14:creationId xmlns:p14="http://schemas.microsoft.com/office/powerpoint/2010/main" val="3989067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E9C7B0-0FFA-BD4B-B6AE-6207EB682A54}"/>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EG"/>
          </a:p>
        </p:txBody>
      </p:sp>
      <p:sp>
        <p:nvSpPr>
          <p:cNvPr id="3" name="Vertical Text Placeholder 2">
            <a:extLst>
              <a:ext uri="{FF2B5EF4-FFF2-40B4-BE49-F238E27FC236}">
                <a16:creationId xmlns:a16="http://schemas.microsoft.com/office/drawing/2014/main" id="{FB2E043A-60BC-B347-939C-CC08EC8D0A0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4" name="Date Placeholder 3">
            <a:extLst>
              <a:ext uri="{FF2B5EF4-FFF2-40B4-BE49-F238E27FC236}">
                <a16:creationId xmlns:a16="http://schemas.microsoft.com/office/drawing/2014/main" id="{FE466E18-66D6-6247-8383-2079F8056414}"/>
              </a:ext>
            </a:extLst>
          </p:cNvPr>
          <p:cNvSpPr>
            <a:spLocks noGrp="1"/>
          </p:cNvSpPr>
          <p:nvPr>
            <p:ph type="dt" sz="half" idx="10"/>
          </p:nvPr>
        </p:nvSpPr>
        <p:spPr/>
        <p:txBody>
          <a:bodyPr/>
          <a:lstStyle/>
          <a:p>
            <a:fld id="{FD13437E-03A2-FB4E-A9B1-12327CAC8A4C}" type="datetimeFigureOut">
              <a:rPr lang="en-EG" smtClean="0"/>
              <a:t>4/6/20</a:t>
            </a:fld>
            <a:endParaRPr lang="en-EG"/>
          </a:p>
        </p:txBody>
      </p:sp>
      <p:sp>
        <p:nvSpPr>
          <p:cNvPr id="5" name="Footer Placeholder 4">
            <a:extLst>
              <a:ext uri="{FF2B5EF4-FFF2-40B4-BE49-F238E27FC236}">
                <a16:creationId xmlns:a16="http://schemas.microsoft.com/office/drawing/2014/main" id="{44DE2687-078D-1E49-BC56-D7F268205386}"/>
              </a:ext>
            </a:extLst>
          </p:cNvPr>
          <p:cNvSpPr>
            <a:spLocks noGrp="1"/>
          </p:cNvSpPr>
          <p:nvPr>
            <p:ph type="ftr" sz="quarter" idx="11"/>
          </p:nvPr>
        </p:nvSpPr>
        <p:spPr/>
        <p:txBody>
          <a:bodyPr/>
          <a:lstStyle/>
          <a:p>
            <a:endParaRPr lang="en-EG"/>
          </a:p>
        </p:txBody>
      </p:sp>
      <p:sp>
        <p:nvSpPr>
          <p:cNvPr id="6" name="Slide Number Placeholder 5">
            <a:extLst>
              <a:ext uri="{FF2B5EF4-FFF2-40B4-BE49-F238E27FC236}">
                <a16:creationId xmlns:a16="http://schemas.microsoft.com/office/drawing/2014/main" id="{4BFE6753-7ECC-9641-955B-1E294A63C266}"/>
              </a:ext>
            </a:extLst>
          </p:cNvPr>
          <p:cNvSpPr>
            <a:spLocks noGrp="1"/>
          </p:cNvSpPr>
          <p:nvPr>
            <p:ph type="sldNum" sz="quarter" idx="12"/>
          </p:nvPr>
        </p:nvSpPr>
        <p:spPr/>
        <p:txBody>
          <a:bodyPr/>
          <a:lstStyle/>
          <a:p>
            <a:fld id="{B81C1AE5-A96C-F149-AD62-B0E9DBF5A934}" type="slidenum">
              <a:rPr lang="en-EG" smtClean="0"/>
              <a:t>‹#›</a:t>
            </a:fld>
            <a:endParaRPr lang="en-EG"/>
          </a:p>
        </p:txBody>
      </p:sp>
    </p:spTree>
    <p:extLst>
      <p:ext uri="{BB962C8B-B14F-4D97-AF65-F5344CB8AC3E}">
        <p14:creationId xmlns:p14="http://schemas.microsoft.com/office/powerpoint/2010/main" val="3422270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40E72-6724-A147-89CA-58C08670FA89}"/>
              </a:ext>
            </a:extLst>
          </p:cNvPr>
          <p:cNvSpPr>
            <a:spLocks noGrp="1"/>
          </p:cNvSpPr>
          <p:nvPr>
            <p:ph type="title"/>
          </p:nvPr>
        </p:nvSpPr>
        <p:spPr/>
        <p:txBody>
          <a:bodyPr/>
          <a:lstStyle/>
          <a:p>
            <a:r>
              <a:rPr lang="en-GB"/>
              <a:t>Click to edit Master title style</a:t>
            </a:r>
            <a:endParaRPr lang="en-EG"/>
          </a:p>
        </p:txBody>
      </p:sp>
      <p:sp>
        <p:nvSpPr>
          <p:cNvPr id="3" name="Content Placeholder 2">
            <a:extLst>
              <a:ext uri="{FF2B5EF4-FFF2-40B4-BE49-F238E27FC236}">
                <a16:creationId xmlns:a16="http://schemas.microsoft.com/office/drawing/2014/main" id="{109A28AA-B619-EA4B-AA2E-3C1153EDC226}"/>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4" name="Date Placeholder 3">
            <a:extLst>
              <a:ext uri="{FF2B5EF4-FFF2-40B4-BE49-F238E27FC236}">
                <a16:creationId xmlns:a16="http://schemas.microsoft.com/office/drawing/2014/main" id="{0511E4B8-9840-5E40-9698-6AADF20E0040}"/>
              </a:ext>
            </a:extLst>
          </p:cNvPr>
          <p:cNvSpPr>
            <a:spLocks noGrp="1"/>
          </p:cNvSpPr>
          <p:nvPr>
            <p:ph type="dt" sz="half" idx="10"/>
          </p:nvPr>
        </p:nvSpPr>
        <p:spPr/>
        <p:txBody>
          <a:bodyPr/>
          <a:lstStyle/>
          <a:p>
            <a:fld id="{FD13437E-03A2-FB4E-A9B1-12327CAC8A4C}" type="datetimeFigureOut">
              <a:rPr lang="en-EG" smtClean="0"/>
              <a:t>4/6/20</a:t>
            </a:fld>
            <a:endParaRPr lang="en-EG"/>
          </a:p>
        </p:txBody>
      </p:sp>
      <p:sp>
        <p:nvSpPr>
          <p:cNvPr id="5" name="Footer Placeholder 4">
            <a:extLst>
              <a:ext uri="{FF2B5EF4-FFF2-40B4-BE49-F238E27FC236}">
                <a16:creationId xmlns:a16="http://schemas.microsoft.com/office/drawing/2014/main" id="{463D99A2-6D78-5A4D-9E8B-610859108BA4}"/>
              </a:ext>
            </a:extLst>
          </p:cNvPr>
          <p:cNvSpPr>
            <a:spLocks noGrp="1"/>
          </p:cNvSpPr>
          <p:nvPr>
            <p:ph type="ftr" sz="quarter" idx="11"/>
          </p:nvPr>
        </p:nvSpPr>
        <p:spPr/>
        <p:txBody>
          <a:bodyPr/>
          <a:lstStyle/>
          <a:p>
            <a:endParaRPr lang="en-EG"/>
          </a:p>
        </p:txBody>
      </p:sp>
      <p:sp>
        <p:nvSpPr>
          <p:cNvPr id="6" name="Slide Number Placeholder 5">
            <a:extLst>
              <a:ext uri="{FF2B5EF4-FFF2-40B4-BE49-F238E27FC236}">
                <a16:creationId xmlns:a16="http://schemas.microsoft.com/office/drawing/2014/main" id="{7F7F9E9C-C080-5147-9EDB-8276E48D1ABD}"/>
              </a:ext>
            </a:extLst>
          </p:cNvPr>
          <p:cNvSpPr>
            <a:spLocks noGrp="1"/>
          </p:cNvSpPr>
          <p:nvPr>
            <p:ph type="sldNum" sz="quarter" idx="12"/>
          </p:nvPr>
        </p:nvSpPr>
        <p:spPr/>
        <p:txBody>
          <a:bodyPr/>
          <a:lstStyle/>
          <a:p>
            <a:fld id="{B81C1AE5-A96C-F149-AD62-B0E9DBF5A934}" type="slidenum">
              <a:rPr lang="en-EG" smtClean="0"/>
              <a:t>‹#›</a:t>
            </a:fld>
            <a:endParaRPr lang="en-EG"/>
          </a:p>
        </p:txBody>
      </p:sp>
    </p:spTree>
    <p:extLst>
      <p:ext uri="{BB962C8B-B14F-4D97-AF65-F5344CB8AC3E}">
        <p14:creationId xmlns:p14="http://schemas.microsoft.com/office/powerpoint/2010/main" val="2789498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9EFB8-0F9A-754B-9063-9F6B30188392}"/>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EG"/>
          </a:p>
        </p:txBody>
      </p:sp>
      <p:sp>
        <p:nvSpPr>
          <p:cNvPr id="3" name="Text Placeholder 2">
            <a:extLst>
              <a:ext uri="{FF2B5EF4-FFF2-40B4-BE49-F238E27FC236}">
                <a16:creationId xmlns:a16="http://schemas.microsoft.com/office/drawing/2014/main" id="{8FF1B6FE-BBFF-2844-84E2-497C5B433D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D5F9A5D2-9E22-084E-B0D3-EF1B1F2694A1}"/>
              </a:ext>
            </a:extLst>
          </p:cNvPr>
          <p:cNvSpPr>
            <a:spLocks noGrp="1"/>
          </p:cNvSpPr>
          <p:nvPr>
            <p:ph type="dt" sz="half" idx="10"/>
          </p:nvPr>
        </p:nvSpPr>
        <p:spPr/>
        <p:txBody>
          <a:bodyPr/>
          <a:lstStyle/>
          <a:p>
            <a:fld id="{FD13437E-03A2-FB4E-A9B1-12327CAC8A4C}" type="datetimeFigureOut">
              <a:rPr lang="en-EG" smtClean="0"/>
              <a:t>4/6/20</a:t>
            </a:fld>
            <a:endParaRPr lang="en-EG"/>
          </a:p>
        </p:txBody>
      </p:sp>
      <p:sp>
        <p:nvSpPr>
          <p:cNvPr id="5" name="Footer Placeholder 4">
            <a:extLst>
              <a:ext uri="{FF2B5EF4-FFF2-40B4-BE49-F238E27FC236}">
                <a16:creationId xmlns:a16="http://schemas.microsoft.com/office/drawing/2014/main" id="{C9658462-1E29-514D-9018-228BD46EFC70}"/>
              </a:ext>
            </a:extLst>
          </p:cNvPr>
          <p:cNvSpPr>
            <a:spLocks noGrp="1"/>
          </p:cNvSpPr>
          <p:nvPr>
            <p:ph type="ftr" sz="quarter" idx="11"/>
          </p:nvPr>
        </p:nvSpPr>
        <p:spPr/>
        <p:txBody>
          <a:bodyPr/>
          <a:lstStyle/>
          <a:p>
            <a:endParaRPr lang="en-EG"/>
          </a:p>
        </p:txBody>
      </p:sp>
      <p:sp>
        <p:nvSpPr>
          <p:cNvPr id="6" name="Slide Number Placeholder 5">
            <a:extLst>
              <a:ext uri="{FF2B5EF4-FFF2-40B4-BE49-F238E27FC236}">
                <a16:creationId xmlns:a16="http://schemas.microsoft.com/office/drawing/2014/main" id="{FF3B20B4-496F-444C-88B8-E16FCEC6541C}"/>
              </a:ext>
            </a:extLst>
          </p:cNvPr>
          <p:cNvSpPr>
            <a:spLocks noGrp="1"/>
          </p:cNvSpPr>
          <p:nvPr>
            <p:ph type="sldNum" sz="quarter" idx="12"/>
          </p:nvPr>
        </p:nvSpPr>
        <p:spPr/>
        <p:txBody>
          <a:bodyPr/>
          <a:lstStyle/>
          <a:p>
            <a:fld id="{B81C1AE5-A96C-F149-AD62-B0E9DBF5A934}" type="slidenum">
              <a:rPr lang="en-EG" smtClean="0"/>
              <a:t>‹#›</a:t>
            </a:fld>
            <a:endParaRPr lang="en-EG"/>
          </a:p>
        </p:txBody>
      </p:sp>
    </p:spTree>
    <p:extLst>
      <p:ext uri="{BB962C8B-B14F-4D97-AF65-F5344CB8AC3E}">
        <p14:creationId xmlns:p14="http://schemas.microsoft.com/office/powerpoint/2010/main" val="2091500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AA9E4-DAF8-244C-B998-78A65A1F1EC2}"/>
              </a:ext>
            </a:extLst>
          </p:cNvPr>
          <p:cNvSpPr>
            <a:spLocks noGrp="1"/>
          </p:cNvSpPr>
          <p:nvPr>
            <p:ph type="title"/>
          </p:nvPr>
        </p:nvSpPr>
        <p:spPr/>
        <p:txBody>
          <a:bodyPr/>
          <a:lstStyle/>
          <a:p>
            <a:r>
              <a:rPr lang="en-GB"/>
              <a:t>Click to edit Master title style</a:t>
            </a:r>
            <a:endParaRPr lang="en-EG"/>
          </a:p>
        </p:txBody>
      </p:sp>
      <p:sp>
        <p:nvSpPr>
          <p:cNvPr id="3" name="Content Placeholder 2">
            <a:extLst>
              <a:ext uri="{FF2B5EF4-FFF2-40B4-BE49-F238E27FC236}">
                <a16:creationId xmlns:a16="http://schemas.microsoft.com/office/drawing/2014/main" id="{B9B31CC6-1B4E-7D42-8C80-FB50ECA95D2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4" name="Content Placeholder 3">
            <a:extLst>
              <a:ext uri="{FF2B5EF4-FFF2-40B4-BE49-F238E27FC236}">
                <a16:creationId xmlns:a16="http://schemas.microsoft.com/office/drawing/2014/main" id="{705499DD-F279-6E49-9CD8-04EAF487357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5" name="Date Placeholder 4">
            <a:extLst>
              <a:ext uri="{FF2B5EF4-FFF2-40B4-BE49-F238E27FC236}">
                <a16:creationId xmlns:a16="http://schemas.microsoft.com/office/drawing/2014/main" id="{FC842035-0539-784A-B9E3-0BB476F0F4C0}"/>
              </a:ext>
            </a:extLst>
          </p:cNvPr>
          <p:cNvSpPr>
            <a:spLocks noGrp="1"/>
          </p:cNvSpPr>
          <p:nvPr>
            <p:ph type="dt" sz="half" idx="10"/>
          </p:nvPr>
        </p:nvSpPr>
        <p:spPr/>
        <p:txBody>
          <a:bodyPr/>
          <a:lstStyle/>
          <a:p>
            <a:fld id="{FD13437E-03A2-FB4E-A9B1-12327CAC8A4C}" type="datetimeFigureOut">
              <a:rPr lang="en-EG" smtClean="0"/>
              <a:t>4/6/20</a:t>
            </a:fld>
            <a:endParaRPr lang="en-EG"/>
          </a:p>
        </p:txBody>
      </p:sp>
      <p:sp>
        <p:nvSpPr>
          <p:cNvPr id="6" name="Footer Placeholder 5">
            <a:extLst>
              <a:ext uri="{FF2B5EF4-FFF2-40B4-BE49-F238E27FC236}">
                <a16:creationId xmlns:a16="http://schemas.microsoft.com/office/drawing/2014/main" id="{FFFA666A-0E0B-2B4A-B325-26F2D0793D6C}"/>
              </a:ext>
            </a:extLst>
          </p:cNvPr>
          <p:cNvSpPr>
            <a:spLocks noGrp="1"/>
          </p:cNvSpPr>
          <p:nvPr>
            <p:ph type="ftr" sz="quarter" idx="11"/>
          </p:nvPr>
        </p:nvSpPr>
        <p:spPr/>
        <p:txBody>
          <a:bodyPr/>
          <a:lstStyle/>
          <a:p>
            <a:endParaRPr lang="en-EG"/>
          </a:p>
        </p:txBody>
      </p:sp>
      <p:sp>
        <p:nvSpPr>
          <p:cNvPr id="7" name="Slide Number Placeholder 6">
            <a:extLst>
              <a:ext uri="{FF2B5EF4-FFF2-40B4-BE49-F238E27FC236}">
                <a16:creationId xmlns:a16="http://schemas.microsoft.com/office/drawing/2014/main" id="{75821DDB-AAA8-9945-B965-AC59CF0B9452}"/>
              </a:ext>
            </a:extLst>
          </p:cNvPr>
          <p:cNvSpPr>
            <a:spLocks noGrp="1"/>
          </p:cNvSpPr>
          <p:nvPr>
            <p:ph type="sldNum" sz="quarter" idx="12"/>
          </p:nvPr>
        </p:nvSpPr>
        <p:spPr/>
        <p:txBody>
          <a:bodyPr/>
          <a:lstStyle/>
          <a:p>
            <a:fld id="{B81C1AE5-A96C-F149-AD62-B0E9DBF5A934}" type="slidenum">
              <a:rPr lang="en-EG" smtClean="0"/>
              <a:t>‹#›</a:t>
            </a:fld>
            <a:endParaRPr lang="en-EG"/>
          </a:p>
        </p:txBody>
      </p:sp>
    </p:spTree>
    <p:extLst>
      <p:ext uri="{BB962C8B-B14F-4D97-AF65-F5344CB8AC3E}">
        <p14:creationId xmlns:p14="http://schemas.microsoft.com/office/powerpoint/2010/main" val="2989323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252FE-EFF2-6946-BF40-1EEAA2D9A2C8}"/>
              </a:ext>
            </a:extLst>
          </p:cNvPr>
          <p:cNvSpPr>
            <a:spLocks noGrp="1"/>
          </p:cNvSpPr>
          <p:nvPr>
            <p:ph type="title"/>
          </p:nvPr>
        </p:nvSpPr>
        <p:spPr>
          <a:xfrm>
            <a:off x="839788" y="365125"/>
            <a:ext cx="10515600" cy="1325563"/>
          </a:xfrm>
        </p:spPr>
        <p:txBody>
          <a:bodyPr/>
          <a:lstStyle/>
          <a:p>
            <a:r>
              <a:rPr lang="en-GB"/>
              <a:t>Click to edit Master title style</a:t>
            </a:r>
            <a:endParaRPr lang="en-EG"/>
          </a:p>
        </p:txBody>
      </p:sp>
      <p:sp>
        <p:nvSpPr>
          <p:cNvPr id="3" name="Text Placeholder 2">
            <a:extLst>
              <a:ext uri="{FF2B5EF4-FFF2-40B4-BE49-F238E27FC236}">
                <a16:creationId xmlns:a16="http://schemas.microsoft.com/office/drawing/2014/main" id="{FFB87C4E-F24C-3F4D-AE2E-2D28C919FF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578D866-50F9-184B-9FA7-DEBEA524362A}"/>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5" name="Text Placeholder 4">
            <a:extLst>
              <a:ext uri="{FF2B5EF4-FFF2-40B4-BE49-F238E27FC236}">
                <a16:creationId xmlns:a16="http://schemas.microsoft.com/office/drawing/2014/main" id="{021A88DC-6CFF-C144-A639-12DD223E65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C2D18D2-7071-7E4C-9398-A64A542ACB6A}"/>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7" name="Date Placeholder 6">
            <a:extLst>
              <a:ext uri="{FF2B5EF4-FFF2-40B4-BE49-F238E27FC236}">
                <a16:creationId xmlns:a16="http://schemas.microsoft.com/office/drawing/2014/main" id="{0118D811-178C-E847-940D-C799818C241D}"/>
              </a:ext>
            </a:extLst>
          </p:cNvPr>
          <p:cNvSpPr>
            <a:spLocks noGrp="1"/>
          </p:cNvSpPr>
          <p:nvPr>
            <p:ph type="dt" sz="half" idx="10"/>
          </p:nvPr>
        </p:nvSpPr>
        <p:spPr/>
        <p:txBody>
          <a:bodyPr/>
          <a:lstStyle/>
          <a:p>
            <a:fld id="{FD13437E-03A2-FB4E-A9B1-12327CAC8A4C}" type="datetimeFigureOut">
              <a:rPr lang="en-EG" smtClean="0"/>
              <a:t>4/6/20</a:t>
            </a:fld>
            <a:endParaRPr lang="en-EG"/>
          </a:p>
        </p:txBody>
      </p:sp>
      <p:sp>
        <p:nvSpPr>
          <p:cNvPr id="8" name="Footer Placeholder 7">
            <a:extLst>
              <a:ext uri="{FF2B5EF4-FFF2-40B4-BE49-F238E27FC236}">
                <a16:creationId xmlns:a16="http://schemas.microsoft.com/office/drawing/2014/main" id="{3707A704-16CB-FF44-94D5-2069A5D9A238}"/>
              </a:ext>
            </a:extLst>
          </p:cNvPr>
          <p:cNvSpPr>
            <a:spLocks noGrp="1"/>
          </p:cNvSpPr>
          <p:nvPr>
            <p:ph type="ftr" sz="quarter" idx="11"/>
          </p:nvPr>
        </p:nvSpPr>
        <p:spPr/>
        <p:txBody>
          <a:bodyPr/>
          <a:lstStyle/>
          <a:p>
            <a:endParaRPr lang="en-EG"/>
          </a:p>
        </p:txBody>
      </p:sp>
      <p:sp>
        <p:nvSpPr>
          <p:cNvPr id="9" name="Slide Number Placeholder 8">
            <a:extLst>
              <a:ext uri="{FF2B5EF4-FFF2-40B4-BE49-F238E27FC236}">
                <a16:creationId xmlns:a16="http://schemas.microsoft.com/office/drawing/2014/main" id="{A100B544-34C3-9E4A-A10A-7440D656706F}"/>
              </a:ext>
            </a:extLst>
          </p:cNvPr>
          <p:cNvSpPr>
            <a:spLocks noGrp="1"/>
          </p:cNvSpPr>
          <p:nvPr>
            <p:ph type="sldNum" sz="quarter" idx="12"/>
          </p:nvPr>
        </p:nvSpPr>
        <p:spPr/>
        <p:txBody>
          <a:bodyPr/>
          <a:lstStyle/>
          <a:p>
            <a:fld id="{B81C1AE5-A96C-F149-AD62-B0E9DBF5A934}" type="slidenum">
              <a:rPr lang="en-EG" smtClean="0"/>
              <a:t>‹#›</a:t>
            </a:fld>
            <a:endParaRPr lang="en-EG"/>
          </a:p>
        </p:txBody>
      </p:sp>
    </p:spTree>
    <p:extLst>
      <p:ext uri="{BB962C8B-B14F-4D97-AF65-F5344CB8AC3E}">
        <p14:creationId xmlns:p14="http://schemas.microsoft.com/office/powerpoint/2010/main" val="2344555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C8C60-F65B-784C-9B6B-AE029EB25497}"/>
              </a:ext>
            </a:extLst>
          </p:cNvPr>
          <p:cNvSpPr>
            <a:spLocks noGrp="1"/>
          </p:cNvSpPr>
          <p:nvPr>
            <p:ph type="title"/>
          </p:nvPr>
        </p:nvSpPr>
        <p:spPr/>
        <p:txBody>
          <a:bodyPr/>
          <a:lstStyle/>
          <a:p>
            <a:r>
              <a:rPr lang="en-GB"/>
              <a:t>Click to edit Master title style</a:t>
            </a:r>
            <a:endParaRPr lang="en-EG"/>
          </a:p>
        </p:txBody>
      </p:sp>
      <p:sp>
        <p:nvSpPr>
          <p:cNvPr id="3" name="Date Placeholder 2">
            <a:extLst>
              <a:ext uri="{FF2B5EF4-FFF2-40B4-BE49-F238E27FC236}">
                <a16:creationId xmlns:a16="http://schemas.microsoft.com/office/drawing/2014/main" id="{20C34F9C-841F-0747-80E9-2E21D0C90977}"/>
              </a:ext>
            </a:extLst>
          </p:cNvPr>
          <p:cNvSpPr>
            <a:spLocks noGrp="1"/>
          </p:cNvSpPr>
          <p:nvPr>
            <p:ph type="dt" sz="half" idx="10"/>
          </p:nvPr>
        </p:nvSpPr>
        <p:spPr/>
        <p:txBody>
          <a:bodyPr/>
          <a:lstStyle/>
          <a:p>
            <a:fld id="{FD13437E-03A2-FB4E-A9B1-12327CAC8A4C}" type="datetimeFigureOut">
              <a:rPr lang="en-EG" smtClean="0"/>
              <a:t>4/6/20</a:t>
            </a:fld>
            <a:endParaRPr lang="en-EG"/>
          </a:p>
        </p:txBody>
      </p:sp>
      <p:sp>
        <p:nvSpPr>
          <p:cNvPr id="4" name="Footer Placeholder 3">
            <a:extLst>
              <a:ext uri="{FF2B5EF4-FFF2-40B4-BE49-F238E27FC236}">
                <a16:creationId xmlns:a16="http://schemas.microsoft.com/office/drawing/2014/main" id="{DBA60377-05FE-F44D-959D-8E7654C984FF}"/>
              </a:ext>
            </a:extLst>
          </p:cNvPr>
          <p:cNvSpPr>
            <a:spLocks noGrp="1"/>
          </p:cNvSpPr>
          <p:nvPr>
            <p:ph type="ftr" sz="quarter" idx="11"/>
          </p:nvPr>
        </p:nvSpPr>
        <p:spPr/>
        <p:txBody>
          <a:bodyPr/>
          <a:lstStyle/>
          <a:p>
            <a:endParaRPr lang="en-EG"/>
          </a:p>
        </p:txBody>
      </p:sp>
      <p:sp>
        <p:nvSpPr>
          <p:cNvPr id="5" name="Slide Number Placeholder 4">
            <a:extLst>
              <a:ext uri="{FF2B5EF4-FFF2-40B4-BE49-F238E27FC236}">
                <a16:creationId xmlns:a16="http://schemas.microsoft.com/office/drawing/2014/main" id="{53290872-2DCE-834B-A6AF-5A30092A9031}"/>
              </a:ext>
            </a:extLst>
          </p:cNvPr>
          <p:cNvSpPr>
            <a:spLocks noGrp="1"/>
          </p:cNvSpPr>
          <p:nvPr>
            <p:ph type="sldNum" sz="quarter" idx="12"/>
          </p:nvPr>
        </p:nvSpPr>
        <p:spPr/>
        <p:txBody>
          <a:bodyPr/>
          <a:lstStyle/>
          <a:p>
            <a:fld id="{B81C1AE5-A96C-F149-AD62-B0E9DBF5A934}" type="slidenum">
              <a:rPr lang="en-EG" smtClean="0"/>
              <a:t>‹#›</a:t>
            </a:fld>
            <a:endParaRPr lang="en-EG"/>
          </a:p>
        </p:txBody>
      </p:sp>
    </p:spTree>
    <p:extLst>
      <p:ext uri="{BB962C8B-B14F-4D97-AF65-F5344CB8AC3E}">
        <p14:creationId xmlns:p14="http://schemas.microsoft.com/office/powerpoint/2010/main" val="2256694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3DDD11-1A83-E245-8283-BAAAA580BD90}"/>
              </a:ext>
            </a:extLst>
          </p:cNvPr>
          <p:cNvSpPr>
            <a:spLocks noGrp="1"/>
          </p:cNvSpPr>
          <p:nvPr>
            <p:ph type="dt" sz="half" idx="10"/>
          </p:nvPr>
        </p:nvSpPr>
        <p:spPr/>
        <p:txBody>
          <a:bodyPr/>
          <a:lstStyle/>
          <a:p>
            <a:fld id="{FD13437E-03A2-FB4E-A9B1-12327CAC8A4C}" type="datetimeFigureOut">
              <a:rPr lang="en-EG" smtClean="0"/>
              <a:t>4/6/20</a:t>
            </a:fld>
            <a:endParaRPr lang="en-EG"/>
          </a:p>
        </p:txBody>
      </p:sp>
      <p:sp>
        <p:nvSpPr>
          <p:cNvPr id="3" name="Footer Placeholder 2">
            <a:extLst>
              <a:ext uri="{FF2B5EF4-FFF2-40B4-BE49-F238E27FC236}">
                <a16:creationId xmlns:a16="http://schemas.microsoft.com/office/drawing/2014/main" id="{EE70F903-100A-E84F-8419-0345F6E5EFCB}"/>
              </a:ext>
            </a:extLst>
          </p:cNvPr>
          <p:cNvSpPr>
            <a:spLocks noGrp="1"/>
          </p:cNvSpPr>
          <p:nvPr>
            <p:ph type="ftr" sz="quarter" idx="11"/>
          </p:nvPr>
        </p:nvSpPr>
        <p:spPr/>
        <p:txBody>
          <a:bodyPr/>
          <a:lstStyle/>
          <a:p>
            <a:endParaRPr lang="en-EG"/>
          </a:p>
        </p:txBody>
      </p:sp>
      <p:sp>
        <p:nvSpPr>
          <p:cNvPr id="4" name="Slide Number Placeholder 3">
            <a:extLst>
              <a:ext uri="{FF2B5EF4-FFF2-40B4-BE49-F238E27FC236}">
                <a16:creationId xmlns:a16="http://schemas.microsoft.com/office/drawing/2014/main" id="{6DC04DB6-C268-C04D-A1E7-C163A71FDDA7}"/>
              </a:ext>
            </a:extLst>
          </p:cNvPr>
          <p:cNvSpPr>
            <a:spLocks noGrp="1"/>
          </p:cNvSpPr>
          <p:nvPr>
            <p:ph type="sldNum" sz="quarter" idx="12"/>
          </p:nvPr>
        </p:nvSpPr>
        <p:spPr/>
        <p:txBody>
          <a:bodyPr/>
          <a:lstStyle/>
          <a:p>
            <a:fld id="{B81C1AE5-A96C-F149-AD62-B0E9DBF5A934}" type="slidenum">
              <a:rPr lang="en-EG" smtClean="0"/>
              <a:t>‹#›</a:t>
            </a:fld>
            <a:endParaRPr lang="en-EG"/>
          </a:p>
        </p:txBody>
      </p:sp>
    </p:spTree>
    <p:extLst>
      <p:ext uri="{BB962C8B-B14F-4D97-AF65-F5344CB8AC3E}">
        <p14:creationId xmlns:p14="http://schemas.microsoft.com/office/powerpoint/2010/main" val="376558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ACF92-E51F-D340-B2A6-403184594F6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G"/>
          </a:p>
        </p:txBody>
      </p:sp>
      <p:sp>
        <p:nvSpPr>
          <p:cNvPr id="3" name="Content Placeholder 2">
            <a:extLst>
              <a:ext uri="{FF2B5EF4-FFF2-40B4-BE49-F238E27FC236}">
                <a16:creationId xmlns:a16="http://schemas.microsoft.com/office/drawing/2014/main" id="{8E72269D-6FD8-DC43-96DC-2F6FD8673D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4" name="Text Placeholder 3">
            <a:extLst>
              <a:ext uri="{FF2B5EF4-FFF2-40B4-BE49-F238E27FC236}">
                <a16:creationId xmlns:a16="http://schemas.microsoft.com/office/drawing/2014/main" id="{84C816DD-DC6E-4E4C-BB8F-38E05FC122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9C045A0-A012-794E-8654-5978209F2E59}"/>
              </a:ext>
            </a:extLst>
          </p:cNvPr>
          <p:cNvSpPr>
            <a:spLocks noGrp="1"/>
          </p:cNvSpPr>
          <p:nvPr>
            <p:ph type="dt" sz="half" idx="10"/>
          </p:nvPr>
        </p:nvSpPr>
        <p:spPr/>
        <p:txBody>
          <a:bodyPr/>
          <a:lstStyle/>
          <a:p>
            <a:fld id="{FD13437E-03A2-FB4E-A9B1-12327CAC8A4C}" type="datetimeFigureOut">
              <a:rPr lang="en-EG" smtClean="0"/>
              <a:t>4/6/20</a:t>
            </a:fld>
            <a:endParaRPr lang="en-EG"/>
          </a:p>
        </p:txBody>
      </p:sp>
      <p:sp>
        <p:nvSpPr>
          <p:cNvPr id="6" name="Footer Placeholder 5">
            <a:extLst>
              <a:ext uri="{FF2B5EF4-FFF2-40B4-BE49-F238E27FC236}">
                <a16:creationId xmlns:a16="http://schemas.microsoft.com/office/drawing/2014/main" id="{C80117F1-6BEE-7247-9916-15CDEEE7B123}"/>
              </a:ext>
            </a:extLst>
          </p:cNvPr>
          <p:cNvSpPr>
            <a:spLocks noGrp="1"/>
          </p:cNvSpPr>
          <p:nvPr>
            <p:ph type="ftr" sz="quarter" idx="11"/>
          </p:nvPr>
        </p:nvSpPr>
        <p:spPr/>
        <p:txBody>
          <a:bodyPr/>
          <a:lstStyle/>
          <a:p>
            <a:endParaRPr lang="en-EG"/>
          </a:p>
        </p:txBody>
      </p:sp>
      <p:sp>
        <p:nvSpPr>
          <p:cNvPr id="7" name="Slide Number Placeholder 6">
            <a:extLst>
              <a:ext uri="{FF2B5EF4-FFF2-40B4-BE49-F238E27FC236}">
                <a16:creationId xmlns:a16="http://schemas.microsoft.com/office/drawing/2014/main" id="{C926FB5D-1E58-AC4F-906E-1177A6F89BD6}"/>
              </a:ext>
            </a:extLst>
          </p:cNvPr>
          <p:cNvSpPr>
            <a:spLocks noGrp="1"/>
          </p:cNvSpPr>
          <p:nvPr>
            <p:ph type="sldNum" sz="quarter" idx="12"/>
          </p:nvPr>
        </p:nvSpPr>
        <p:spPr/>
        <p:txBody>
          <a:bodyPr/>
          <a:lstStyle/>
          <a:p>
            <a:fld id="{B81C1AE5-A96C-F149-AD62-B0E9DBF5A934}" type="slidenum">
              <a:rPr lang="en-EG" smtClean="0"/>
              <a:t>‹#›</a:t>
            </a:fld>
            <a:endParaRPr lang="en-EG"/>
          </a:p>
        </p:txBody>
      </p:sp>
    </p:spTree>
    <p:extLst>
      <p:ext uri="{BB962C8B-B14F-4D97-AF65-F5344CB8AC3E}">
        <p14:creationId xmlns:p14="http://schemas.microsoft.com/office/powerpoint/2010/main" val="1044493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3B0ED-577E-0A41-9728-129EFF27023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G"/>
          </a:p>
        </p:txBody>
      </p:sp>
      <p:sp>
        <p:nvSpPr>
          <p:cNvPr id="3" name="Picture Placeholder 2">
            <a:extLst>
              <a:ext uri="{FF2B5EF4-FFF2-40B4-BE49-F238E27FC236}">
                <a16:creationId xmlns:a16="http://schemas.microsoft.com/office/drawing/2014/main" id="{4FDA52F8-72E6-0643-A0A8-22F7C7F9E7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EG"/>
          </a:p>
        </p:txBody>
      </p:sp>
      <p:sp>
        <p:nvSpPr>
          <p:cNvPr id="4" name="Text Placeholder 3">
            <a:extLst>
              <a:ext uri="{FF2B5EF4-FFF2-40B4-BE49-F238E27FC236}">
                <a16:creationId xmlns:a16="http://schemas.microsoft.com/office/drawing/2014/main" id="{4AFFCEC7-8C9D-AF43-836F-40DD68B0F3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18DA2D7-5472-CA4F-96E0-F9809EA963D7}"/>
              </a:ext>
            </a:extLst>
          </p:cNvPr>
          <p:cNvSpPr>
            <a:spLocks noGrp="1"/>
          </p:cNvSpPr>
          <p:nvPr>
            <p:ph type="dt" sz="half" idx="10"/>
          </p:nvPr>
        </p:nvSpPr>
        <p:spPr/>
        <p:txBody>
          <a:bodyPr/>
          <a:lstStyle/>
          <a:p>
            <a:fld id="{FD13437E-03A2-FB4E-A9B1-12327CAC8A4C}" type="datetimeFigureOut">
              <a:rPr lang="en-EG" smtClean="0"/>
              <a:t>4/6/20</a:t>
            </a:fld>
            <a:endParaRPr lang="en-EG"/>
          </a:p>
        </p:txBody>
      </p:sp>
      <p:sp>
        <p:nvSpPr>
          <p:cNvPr id="6" name="Footer Placeholder 5">
            <a:extLst>
              <a:ext uri="{FF2B5EF4-FFF2-40B4-BE49-F238E27FC236}">
                <a16:creationId xmlns:a16="http://schemas.microsoft.com/office/drawing/2014/main" id="{27C91700-C4C3-9343-A58E-12D87C34BABA}"/>
              </a:ext>
            </a:extLst>
          </p:cNvPr>
          <p:cNvSpPr>
            <a:spLocks noGrp="1"/>
          </p:cNvSpPr>
          <p:nvPr>
            <p:ph type="ftr" sz="quarter" idx="11"/>
          </p:nvPr>
        </p:nvSpPr>
        <p:spPr/>
        <p:txBody>
          <a:bodyPr/>
          <a:lstStyle/>
          <a:p>
            <a:endParaRPr lang="en-EG"/>
          </a:p>
        </p:txBody>
      </p:sp>
      <p:sp>
        <p:nvSpPr>
          <p:cNvPr id="7" name="Slide Number Placeholder 6">
            <a:extLst>
              <a:ext uri="{FF2B5EF4-FFF2-40B4-BE49-F238E27FC236}">
                <a16:creationId xmlns:a16="http://schemas.microsoft.com/office/drawing/2014/main" id="{FC88D056-5C54-5440-A8CB-4C4721B620DC}"/>
              </a:ext>
            </a:extLst>
          </p:cNvPr>
          <p:cNvSpPr>
            <a:spLocks noGrp="1"/>
          </p:cNvSpPr>
          <p:nvPr>
            <p:ph type="sldNum" sz="quarter" idx="12"/>
          </p:nvPr>
        </p:nvSpPr>
        <p:spPr/>
        <p:txBody>
          <a:bodyPr/>
          <a:lstStyle/>
          <a:p>
            <a:fld id="{B81C1AE5-A96C-F149-AD62-B0E9DBF5A934}" type="slidenum">
              <a:rPr lang="en-EG" smtClean="0"/>
              <a:t>‹#›</a:t>
            </a:fld>
            <a:endParaRPr lang="en-EG"/>
          </a:p>
        </p:txBody>
      </p:sp>
    </p:spTree>
    <p:extLst>
      <p:ext uri="{BB962C8B-B14F-4D97-AF65-F5344CB8AC3E}">
        <p14:creationId xmlns:p14="http://schemas.microsoft.com/office/powerpoint/2010/main" val="2920683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AA4D9F-1ECB-DA4B-BB6A-C09978314B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EG"/>
          </a:p>
        </p:txBody>
      </p:sp>
      <p:sp>
        <p:nvSpPr>
          <p:cNvPr id="3" name="Text Placeholder 2">
            <a:extLst>
              <a:ext uri="{FF2B5EF4-FFF2-40B4-BE49-F238E27FC236}">
                <a16:creationId xmlns:a16="http://schemas.microsoft.com/office/drawing/2014/main" id="{82EB311C-2C4A-C643-AB03-7FBE293CDC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4" name="Date Placeholder 3">
            <a:extLst>
              <a:ext uri="{FF2B5EF4-FFF2-40B4-BE49-F238E27FC236}">
                <a16:creationId xmlns:a16="http://schemas.microsoft.com/office/drawing/2014/main" id="{DF308FD1-B4F9-3148-9B49-5D1B38A737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13437E-03A2-FB4E-A9B1-12327CAC8A4C}" type="datetimeFigureOut">
              <a:rPr lang="en-EG" smtClean="0"/>
              <a:t>4/6/20</a:t>
            </a:fld>
            <a:endParaRPr lang="en-EG"/>
          </a:p>
        </p:txBody>
      </p:sp>
      <p:sp>
        <p:nvSpPr>
          <p:cNvPr id="5" name="Footer Placeholder 4">
            <a:extLst>
              <a:ext uri="{FF2B5EF4-FFF2-40B4-BE49-F238E27FC236}">
                <a16:creationId xmlns:a16="http://schemas.microsoft.com/office/drawing/2014/main" id="{4BFB90EF-7BF7-1F4A-877F-CB3F98F366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EG"/>
          </a:p>
        </p:txBody>
      </p:sp>
      <p:sp>
        <p:nvSpPr>
          <p:cNvPr id="6" name="Slide Number Placeholder 5">
            <a:extLst>
              <a:ext uri="{FF2B5EF4-FFF2-40B4-BE49-F238E27FC236}">
                <a16:creationId xmlns:a16="http://schemas.microsoft.com/office/drawing/2014/main" id="{8E726039-2491-6B41-9CDE-13421877D1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1C1AE5-A96C-F149-AD62-B0E9DBF5A934}" type="slidenum">
              <a:rPr lang="en-EG" smtClean="0"/>
              <a:t>‹#›</a:t>
            </a:fld>
            <a:endParaRPr lang="en-EG"/>
          </a:p>
        </p:txBody>
      </p:sp>
    </p:spTree>
    <p:extLst>
      <p:ext uri="{BB962C8B-B14F-4D97-AF65-F5344CB8AC3E}">
        <p14:creationId xmlns:p14="http://schemas.microsoft.com/office/powerpoint/2010/main" val="41645346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E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9C840-244C-5543-9A65-AC6F2B29A19F}"/>
              </a:ext>
            </a:extLst>
          </p:cNvPr>
          <p:cNvSpPr>
            <a:spLocks noGrp="1"/>
          </p:cNvSpPr>
          <p:nvPr>
            <p:ph type="ctrTitle"/>
          </p:nvPr>
        </p:nvSpPr>
        <p:spPr>
          <a:xfrm>
            <a:off x="1524000" y="3581930"/>
            <a:ext cx="9144000" cy="2387600"/>
          </a:xfrm>
        </p:spPr>
        <p:txBody>
          <a:bodyPr>
            <a:noAutofit/>
          </a:bodyPr>
          <a:lstStyle/>
          <a:p>
            <a:r>
              <a:rPr lang="ar-EG" sz="4000" b="1" dirty="0"/>
              <a:t>قسم اللغة الفرنسية</a:t>
            </a:r>
            <a:br>
              <a:rPr lang="en-EG" sz="4000" dirty="0"/>
            </a:br>
            <a:r>
              <a:rPr lang="ar-EG" sz="4000" b="1" dirty="0"/>
              <a:t>مادة الادب المقارن</a:t>
            </a:r>
            <a:br>
              <a:rPr lang="en-EG" sz="4000" dirty="0"/>
            </a:br>
            <a:r>
              <a:rPr lang="ar-EG" sz="4000" b="1" dirty="0"/>
              <a:t>المحاضرة الثالثة</a:t>
            </a:r>
            <a:br>
              <a:rPr lang="en-EG" sz="4000" dirty="0"/>
            </a:br>
            <a:r>
              <a:rPr lang="ar-EG" sz="4000" b="1" dirty="0"/>
              <a:t>الفرقة الثالثة</a:t>
            </a:r>
            <a:br>
              <a:rPr lang="en-EG" sz="4000" dirty="0"/>
            </a:br>
            <a:r>
              <a:rPr lang="ar-EG" sz="4000" b="1" dirty="0"/>
              <a:t>استاذ المادة: أ.د.م/ سحر درويش</a:t>
            </a:r>
            <a:br>
              <a:rPr lang="en-EG" sz="4000" dirty="0"/>
            </a:br>
            <a:endParaRPr lang="en-EG" sz="4000" dirty="0"/>
          </a:p>
        </p:txBody>
      </p:sp>
      <p:pic>
        <p:nvPicPr>
          <p:cNvPr id="4" name="Picture 3">
            <a:extLst>
              <a:ext uri="{FF2B5EF4-FFF2-40B4-BE49-F238E27FC236}">
                <a16:creationId xmlns:a16="http://schemas.microsoft.com/office/drawing/2014/main" id="{EE3DB0A4-E4A2-3D49-B1BC-C6E8DCFD80C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275292" y="888470"/>
            <a:ext cx="971550" cy="847725"/>
          </a:xfrm>
          <a:prstGeom prst="rect">
            <a:avLst/>
          </a:prstGeom>
          <a:noFill/>
          <a:ln>
            <a:noFill/>
          </a:ln>
        </p:spPr>
      </p:pic>
      <p:pic>
        <p:nvPicPr>
          <p:cNvPr id="5" name="Picture 4">
            <a:extLst>
              <a:ext uri="{FF2B5EF4-FFF2-40B4-BE49-F238E27FC236}">
                <a16:creationId xmlns:a16="http://schemas.microsoft.com/office/drawing/2014/main" id="{0188321E-6159-9449-BDD3-D1AC6DB2A07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763125" y="1098020"/>
            <a:ext cx="904875" cy="638175"/>
          </a:xfrm>
          <a:prstGeom prst="rect">
            <a:avLst/>
          </a:prstGeom>
          <a:noFill/>
          <a:ln>
            <a:noFill/>
          </a:ln>
        </p:spPr>
      </p:pic>
    </p:spTree>
    <p:extLst>
      <p:ext uri="{BB962C8B-B14F-4D97-AF65-F5344CB8AC3E}">
        <p14:creationId xmlns:p14="http://schemas.microsoft.com/office/powerpoint/2010/main" val="1527389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D6DF1-2964-D84A-A0AF-D71C847BC391}"/>
              </a:ext>
            </a:extLst>
          </p:cNvPr>
          <p:cNvSpPr>
            <a:spLocks noGrp="1"/>
          </p:cNvSpPr>
          <p:nvPr>
            <p:ph type="title"/>
          </p:nvPr>
        </p:nvSpPr>
        <p:spPr/>
        <p:txBody>
          <a:bodyPr/>
          <a:lstStyle/>
          <a:p>
            <a:pPr algn="ctr"/>
            <a:r>
              <a:rPr lang="fr-FR" sz="4000" b="1" dirty="0"/>
              <a:t>Antigone entre Sophocle et Anouilh</a:t>
            </a:r>
            <a:br>
              <a:rPr lang="en-EG" dirty="0"/>
            </a:br>
            <a:endParaRPr lang="en-EG" dirty="0"/>
          </a:p>
        </p:txBody>
      </p:sp>
      <p:sp>
        <p:nvSpPr>
          <p:cNvPr id="3" name="Content Placeholder 2">
            <a:extLst>
              <a:ext uri="{FF2B5EF4-FFF2-40B4-BE49-F238E27FC236}">
                <a16:creationId xmlns:a16="http://schemas.microsoft.com/office/drawing/2014/main" id="{68177677-4189-3B49-9156-6A77C552EE93}"/>
              </a:ext>
            </a:extLst>
          </p:cNvPr>
          <p:cNvSpPr>
            <a:spLocks noGrp="1"/>
          </p:cNvSpPr>
          <p:nvPr>
            <p:ph idx="1"/>
          </p:nvPr>
        </p:nvSpPr>
        <p:spPr>
          <a:xfrm>
            <a:off x="838200" y="1490132"/>
            <a:ext cx="10515600" cy="4859867"/>
          </a:xfrm>
        </p:spPr>
        <p:txBody>
          <a:bodyPr/>
          <a:lstStyle/>
          <a:p>
            <a:r>
              <a:rPr lang="fr-FR" dirty="0"/>
              <a:t>La rencontre entre Antigone et sa nourrice constitue la première scène de la pièce d’Anouilh. Le personnage de la nourrice n’apparait pas dans la pièce de Sophocle. C’est un nouveau personnage inventé par Anouilh ; afin d’apporter un éclairage sur l’enfance d’Antigone. A travers la nourrice, le lecteur peut savoir les différences entre les deux jeunes filles ; Antigone et Ismène.</a:t>
            </a:r>
            <a:endParaRPr lang="en-EG" dirty="0"/>
          </a:p>
          <a:p>
            <a:r>
              <a:rPr lang="fr-FR" dirty="0"/>
              <a:t>La nourrice est présentée comme une vieille servante (voir P.33) coléreuse, mais pleine de cœur : « j’ai promis à sa mère que j’en ferais une honnête fille » voir P. 31</a:t>
            </a:r>
            <a:endParaRPr lang="en-EG" dirty="0"/>
          </a:p>
          <a:p>
            <a:r>
              <a:rPr lang="fr-FR" dirty="0"/>
              <a:t>« qu’est-ce qu’elle me dirait si elle était là »voir P. 32</a:t>
            </a:r>
            <a:endParaRPr lang="en-EG" dirty="0"/>
          </a:p>
          <a:p>
            <a:endParaRPr lang="en-EG" dirty="0"/>
          </a:p>
        </p:txBody>
      </p:sp>
    </p:spTree>
    <p:extLst>
      <p:ext uri="{BB962C8B-B14F-4D97-AF65-F5344CB8AC3E}">
        <p14:creationId xmlns:p14="http://schemas.microsoft.com/office/powerpoint/2010/main" val="4058270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FCAE3-E713-A945-95EB-D36D3554F12F}"/>
              </a:ext>
            </a:extLst>
          </p:cNvPr>
          <p:cNvSpPr>
            <a:spLocks noGrp="1"/>
          </p:cNvSpPr>
          <p:nvPr>
            <p:ph type="title"/>
          </p:nvPr>
        </p:nvSpPr>
        <p:spPr/>
        <p:txBody>
          <a:bodyPr/>
          <a:lstStyle/>
          <a:p>
            <a:pPr algn="ctr"/>
            <a:r>
              <a:rPr lang="en-US" b="1" u="sng" dirty="0"/>
              <a:t>Questions</a:t>
            </a:r>
            <a:br>
              <a:rPr lang="en-EG" dirty="0"/>
            </a:br>
            <a:endParaRPr lang="en-EG" dirty="0"/>
          </a:p>
        </p:txBody>
      </p:sp>
      <p:sp>
        <p:nvSpPr>
          <p:cNvPr id="3" name="Content Placeholder 2">
            <a:extLst>
              <a:ext uri="{FF2B5EF4-FFF2-40B4-BE49-F238E27FC236}">
                <a16:creationId xmlns:a16="http://schemas.microsoft.com/office/drawing/2014/main" id="{680040F7-A43D-7446-8121-C060C6A2571F}"/>
              </a:ext>
            </a:extLst>
          </p:cNvPr>
          <p:cNvSpPr>
            <a:spLocks noGrp="1"/>
          </p:cNvSpPr>
          <p:nvPr>
            <p:ph idx="1"/>
          </p:nvPr>
        </p:nvSpPr>
        <p:spPr>
          <a:xfrm>
            <a:off x="838200" y="1642533"/>
            <a:ext cx="10515600" cy="5215467"/>
          </a:xfrm>
        </p:spPr>
        <p:txBody>
          <a:bodyPr>
            <a:normAutofit fontScale="92500" lnSpcReduction="10000"/>
          </a:bodyPr>
          <a:lstStyle/>
          <a:p>
            <a:pPr marL="0" lvl="0" indent="0">
              <a:buNone/>
            </a:pPr>
            <a:r>
              <a:rPr lang="fr-FR" dirty="0"/>
              <a:t>1- (Cette nuit-là), qu’est allée faire Antigone en dehors de la ville ? voir p. </a:t>
            </a:r>
            <a:endParaRPr lang="en-EG" dirty="0"/>
          </a:p>
          <a:p>
            <a:pPr marL="0" lvl="0" indent="0">
              <a:buNone/>
            </a:pPr>
            <a:r>
              <a:rPr lang="fr-FR" dirty="0"/>
              <a:t>2- Que comprend la nourrice lorsqu’Antigone lui dit « j’avais un rendez-vous » ? voir p. 30</a:t>
            </a:r>
            <a:endParaRPr lang="en-EG" dirty="0"/>
          </a:p>
          <a:p>
            <a:pPr marL="0" lvl="0" indent="0">
              <a:buNone/>
            </a:pPr>
            <a:r>
              <a:rPr lang="fr-FR" dirty="0"/>
              <a:t>3- Que signifie le mot nounou ?</a:t>
            </a:r>
            <a:endParaRPr lang="en-EG" dirty="0"/>
          </a:p>
          <a:p>
            <a:pPr marL="0" indent="0">
              <a:buNone/>
            </a:pPr>
            <a:r>
              <a:rPr lang="fr-FR" dirty="0"/>
              <a:t>   Dans le langage infantile, il signifie nourrice.</a:t>
            </a:r>
            <a:endParaRPr lang="en-EG" dirty="0"/>
          </a:p>
          <a:p>
            <a:pPr marL="0" indent="0">
              <a:buNone/>
            </a:pPr>
            <a:r>
              <a:rPr lang="fr-FR" dirty="0"/>
              <a:t>4- relève deux phrases de la nourrice qui montrent clairement que le quiproquo (ou le malentendu) s’est installé. Voir P. 30</a:t>
            </a:r>
            <a:endParaRPr lang="en-EG" dirty="0"/>
          </a:p>
          <a:p>
            <a:pPr marL="0" indent="0">
              <a:buNone/>
            </a:pPr>
            <a:r>
              <a:rPr lang="fr-FR" dirty="0"/>
              <a:t>5- Antigone ment-elle lorsque déclare qu’elle avait un rendez- vous et lorsqu’elle affirme : qu’elle a un amoureux ? voir p. 33</a:t>
            </a:r>
            <a:endParaRPr lang="en-EG" dirty="0"/>
          </a:p>
          <a:p>
            <a:pPr marL="0" indent="0">
              <a:buNone/>
            </a:pPr>
            <a:r>
              <a:rPr lang="fr-FR" dirty="0"/>
              <a:t>6- de quoi accuse la nourrice Antigone ? voir P.31-33</a:t>
            </a:r>
            <a:endParaRPr lang="en-EG" dirty="0"/>
          </a:p>
          <a:p>
            <a:pPr marL="0" indent="0">
              <a:buNone/>
            </a:pPr>
            <a:r>
              <a:rPr lang="fr-FR" dirty="0"/>
              <a:t>7- laquelle des deux sœurs la nourrice préférait-elle ? pour quelle raison ? voir P.31.  </a:t>
            </a:r>
            <a:endParaRPr lang="en-EG" dirty="0"/>
          </a:p>
          <a:p>
            <a:endParaRPr lang="en-EG" dirty="0"/>
          </a:p>
        </p:txBody>
      </p:sp>
    </p:spTree>
    <p:extLst>
      <p:ext uri="{BB962C8B-B14F-4D97-AF65-F5344CB8AC3E}">
        <p14:creationId xmlns:p14="http://schemas.microsoft.com/office/powerpoint/2010/main" val="31126720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283</Words>
  <Application>Microsoft Macintosh PowerPoint</Application>
  <PresentationFormat>Widescreen</PresentationFormat>
  <Paragraphs>14</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قسم اللغة الفرنسية مادة الادب المقارن المحاضرة الثالثة الفرقة الثالثة استاذ المادة: أ.د.م/ سحر درويش </vt:lpstr>
      <vt:lpstr>Antigone entre Sophocle et Anouilh </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قسم اللغة الفرنسية مادة الادب المقارن المحاضرة الثالثة الفرقة الثالثة استاذ المادة: أ.د.م/ سحر درويش </dc:title>
  <dc:creator>Microsoft Office User</dc:creator>
  <cp:lastModifiedBy>Microsoft Office User</cp:lastModifiedBy>
  <cp:revision>2</cp:revision>
  <dcterms:created xsi:type="dcterms:W3CDTF">2020-04-06T18:52:37Z</dcterms:created>
  <dcterms:modified xsi:type="dcterms:W3CDTF">2020-04-06T19:05:27Z</dcterms:modified>
</cp:coreProperties>
</file>